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096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528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718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10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42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87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940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882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848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49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5289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099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16704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546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3532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7093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D9EE0-2E88-4C74-A535-E7E16FD44F4B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003EB2C-256C-4C91-A72A-BE1B220648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9631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F0F81B-B2B8-432E-864B-495E217C5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0255" y="2799688"/>
            <a:ext cx="2382160" cy="317621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D66837-C805-402B-AE63-F755381C6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701" y="3392059"/>
            <a:ext cx="2382161" cy="317621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9C561F0-B98C-4066-B111-DF6E66E893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269" y="2944901"/>
            <a:ext cx="2382161" cy="317621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7F805BC-7084-4F20-9322-C190D7E9B1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391" y="3681785"/>
            <a:ext cx="2382161" cy="317621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5F1C3EF-6412-4054-BA4A-5075173F21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8862" y="127281"/>
            <a:ext cx="2319618" cy="309282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E3659BF-B79F-4F75-B601-C64F0147C1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93" y="2632488"/>
            <a:ext cx="2382160" cy="317621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92021C7-7490-4377-B892-406D3FFEBFF3}"/>
              </a:ext>
            </a:extLst>
          </p:cNvPr>
          <p:cNvSpPr txBox="1"/>
          <p:nvPr/>
        </p:nvSpPr>
        <p:spPr>
          <a:xfrm>
            <a:off x="153520" y="150888"/>
            <a:ext cx="9429751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700" dirty="0"/>
              <a:t>С целью проверки условий жизни и воспитания детей, а так же оценки их безопасности,13.10.2026, 14.10.2026, 15.10.2026  специалисты </a:t>
            </a:r>
            <a:r>
              <a:rPr lang="ru-RU" sz="1700" dirty="0" err="1"/>
              <a:t>КДНиЗП</a:t>
            </a:r>
            <a:r>
              <a:rPr lang="ru-RU" sz="1700" dirty="0"/>
              <a:t>, совместно со специалистами ГБУ «Мой семейный Центр» и ГКУ «Московская безопасность»,  осуществили комиссионные выходы по месту жительства семей, состоящих на профилактических учетах в категории «опасное положение». </a:t>
            </a:r>
          </a:p>
          <a:p>
            <a:pPr algn="just"/>
            <a:r>
              <a:rPr lang="ru-RU" sz="1700" dirty="0"/>
              <a:t>С несовершеннолетними, а так же с их законными представителями, проведены профилактические беседы, направленные на профилактику употребления ПАВ и алкогольной продукции,  устойчивое следование правовым нормам и уважение к законам.</a:t>
            </a:r>
          </a:p>
        </p:txBody>
      </p:sp>
    </p:spTree>
    <p:extLst>
      <p:ext uri="{BB962C8B-B14F-4D97-AF65-F5344CB8AC3E}">
        <p14:creationId xmlns:p14="http://schemas.microsoft.com/office/powerpoint/2010/main" val="166597912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90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Легкий дым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Белявцева Анна Адольфовна</dc:creator>
  <cp:lastModifiedBy>Белявцева Анна Адольфовна</cp:lastModifiedBy>
  <cp:revision>6</cp:revision>
  <dcterms:created xsi:type="dcterms:W3CDTF">2026-10-19T10:46:03Z</dcterms:created>
  <dcterms:modified xsi:type="dcterms:W3CDTF">2026-10-19T11:52:50Z</dcterms:modified>
</cp:coreProperties>
</file>